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70" autoAdjust="0"/>
  </p:normalViewPr>
  <p:slideViewPr>
    <p:cSldViewPr>
      <p:cViewPr varScale="1">
        <p:scale>
          <a:sx n="80" d="100"/>
          <a:sy n="80" d="100"/>
        </p:scale>
        <p:origin x="1486" y="73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2022/5/4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7044" y="13920"/>
            <a:ext cx="4040900" cy="3325872"/>
            <a:chOff x="27044" y="13920"/>
            <a:chExt cx="4040900" cy="3325872"/>
          </a:xfrm>
        </p:grpSpPr>
        <p:grpSp>
          <p:nvGrpSpPr>
            <p:cNvPr id="2" name="组合 1"/>
            <p:cNvGrpSpPr/>
            <p:nvPr/>
          </p:nvGrpSpPr>
          <p:grpSpPr>
            <a:xfrm>
              <a:off x="27044" y="13920"/>
              <a:ext cx="4040900" cy="3325872"/>
              <a:chOff x="-405005" y="13920"/>
              <a:chExt cx="4040900" cy="3325872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3920"/>
                <a:ext cx="3325872" cy="3325872"/>
              </a:xfrm>
              <a:prstGeom prst="rect">
                <a:avLst/>
              </a:prstGeom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742589" y="101444"/>
                <a:ext cx="6319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>
                    <a:solidFill>
                      <a:schemeClr val="bg1"/>
                    </a:solidFill>
                  </a:rPr>
                  <a:t>Input(1%)</a:t>
                </a:r>
                <a:endParaRPr lang="zh-CN" alt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489248" y="1196752"/>
                <a:ext cx="1116000" cy="1620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79010" y="1654737"/>
                <a:ext cx="68640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 smtClean="0"/>
                  <a:t>Anti-</a:t>
                </a:r>
                <a:r>
                  <a:rPr lang="en-US" altLang="zh-CN" sz="800" dirty="0" err="1" smtClean="0"/>
                  <a:t>mRFP</a:t>
                </a:r>
                <a:endParaRPr lang="zh-CN" altLang="en-US" sz="800" dirty="0"/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-405005" y="350630"/>
                <a:ext cx="4040900" cy="406342"/>
                <a:chOff x="716436" y="447857"/>
                <a:chExt cx="4040900" cy="406342"/>
              </a:xfrm>
            </p:grpSpPr>
            <p:grpSp>
              <p:nvGrpSpPr>
                <p:cNvPr id="34" name="组合 33"/>
                <p:cNvGrpSpPr/>
                <p:nvPr/>
              </p:nvGrpSpPr>
              <p:grpSpPr>
                <a:xfrm>
                  <a:off x="716436" y="447857"/>
                  <a:ext cx="4040900" cy="406342"/>
                  <a:chOff x="-424090" y="335944"/>
                  <a:chExt cx="4040900" cy="406342"/>
                </a:xfrm>
              </p:grpSpPr>
              <p:sp>
                <p:nvSpPr>
                  <p:cNvPr id="21" name="TextBox 20"/>
                  <p:cNvSpPr txBox="1"/>
                  <p:nvPr/>
                </p:nvSpPr>
                <p:spPr>
                  <a:xfrm>
                    <a:off x="-424090" y="335944"/>
                    <a:ext cx="1512413" cy="215444"/>
                  </a:xfrm>
                  <a:prstGeom prst="rect">
                    <a:avLst/>
                  </a:prstGeom>
                  <a:solidFill>
                    <a:schemeClr val="tx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F</a:t>
                    </a:r>
                    <a:r>
                      <a:rPr lang="en-US" altLang="zh-CN" sz="800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258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ASFLP</a:t>
                    </a:r>
                    <a:r>
                      <a:rPr lang="en-US" altLang="zh-CN" sz="8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rPr>
                      <a:t>K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FLFE</a:t>
                    </a:r>
                    <a:r>
                      <a:rPr lang="en-US" altLang="zh-CN" sz="800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268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::</a:t>
                    </a:r>
                    <a:r>
                      <a:rPr lang="en-US" altLang="zh-CN" sz="8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mRFP</a:t>
                    </a:r>
                    <a:endParaRPr lang="zh-CN" altLang="en-US" sz="8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-64742" y="526842"/>
                    <a:ext cx="1844350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CsA            -          +        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-     </a:t>
                    </a:r>
                    <a:r>
                      <a:rPr lang="en-US" altLang="zh-CN" sz="8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   +</a:t>
                    </a:r>
                    <a:endParaRPr lang="zh-CN" altLang="en-US" sz="8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32" name="直接连接符 31"/>
                  <p:cNvCxnSpPr/>
                  <p:nvPr/>
                </p:nvCxnSpPr>
                <p:spPr>
                  <a:xfrm>
                    <a:off x="1040879" y="534888"/>
                    <a:ext cx="525968" cy="0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929455" y="339674"/>
                    <a:ext cx="268735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F</a:t>
                    </a:r>
                    <a:r>
                      <a:rPr lang="en-US" altLang="zh-CN" sz="800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258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ASFLP</a:t>
                    </a:r>
                    <a:r>
                      <a:rPr lang="en-US" altLang="zh-CN" sz="800" dirty="0">
                        <a:solidFill>
                          <a:srgbClr val="00B050"/>
                        </a:solidFill>
                        <a:latin typeface="Arial" pitchFamily="34" charset="0"/>
                        <a:cs typeface="Arial" pitchFamily="34" charset="0"/>
                      </a:rPr>
                      <a:t>A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FLFE</a:t>
                    </a:r>
                    <a:r>
                      <a:rPr lang="en-US" altLang="zh-CN" sz="800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268</a:t>
                    </a:r>
                    <a:r>
                      <a:rPr lang="en-US" altLang="zh-CN" sz="8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::mRFP</a:t>
                    </a:r>
                    <a:endParaRPr lang="zh-CN" altLang="en-US" sz="8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  <p:cxnSp>
              <p:nvCxnSpPr>
                <p:cNvPr id="20" name="直接连接符 19"/>
                <p:cNvCxnSpPr/>
                <p:nvPr/>
              </p:nvCxnSpPr>
              <p:spPr>
                <a:xfrm flipV="1">
                  <a:off x="1568615" y="646801"/>
                  <a:ext cx="527730" cy="2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" name="组合 22"/>
            <p:cNvGrpSpPr/>
            <p:nvPr/>
          </p:nvGrpSpPr>
          <p:grpSpPr>
            <a:xfrm>
              <a:off x="338543" y="817085"/>
              <a:ext cx="638212" cy="1197016"/>
              <a:chOff x="338543" y="817085"/>
              <a:chExt cx="638212" cy="1197016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00691" y="1844824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86392" y="1460610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15KDa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383294" y="1243499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383294" y="1116706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75856" y="1022242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 50KDa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78396" y="908720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70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38543" y="817085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477304" y="3429000"/>
            <a:ext cx="4598752" cy="3325872"/>
            <a:chOff x="477304" y="3429000"/>
            <a:chExt cx="4598752" cy="3325872"/>
          </a:xfrm>
        </p:grpSpPr>
        <p:grpSp>
          <p:nvGrpSpPr>
            <p:cNvPr id="3" name="组合 2"/>
            <p:cNvGrpSpPr/>
            <p:nvPr/>
          </p:nvGrpSpPr>
          <p:grpSpPr>
            <a:xfrm>
              <a:off x="477304" y="3429000"/>
              <a:ext cx="4598752" cy="3325872"/>
              <a:chOff x="3944" y="3429000"/>
              <a:chExt cx="4598752" cy="3325872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44" y="3429000"/>
                <a:ext cx="3325872" cy="3325872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1322948" y="4601076"/>
                <a:ext cx="1241890" cy="268083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75656" y="5091936"/>
                <a:ext cx="68640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 smtClean="0"/>
                  <a:t>Anti-</a:t>
                </a:r>
                <a:r>
                  <a:rPr lang="en-US" altLang="zh-CN" sz="800" dirty="0" err="1" smtClean="0"/>
                  <a:t>mRFP</a:t>
                </a:r>
                <a:endParaRPr lang="zh-CN" altLang="en-US" sz="8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666880" y="3565099"/>
                <a:ext cx="63030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/>
                  <a:t>IP:</a:t>
                </a:r>
                <a:r>
                  <a:rPr lang="zh-CN" altLang="en-US" sz="800" dirty="0"/>
                  <a:t> </a:t>
                </a:r>
                <a:r>
                  <a:rPr lang="en-US" altLang="zh-CN" sz="800" smtClean="0"/>
                  <a:t>mRFP</a:t>
                </a:r>
                <a:endParaRPr lang="zh-CN" altLang="en-US" sz="800" dirty="0"/>
              </a:p>
            </p:txBody>
          </p:sp>
          <p:grpSp>
            <p:nvGrpSpPr>
              <p:cNvPr id="36" name="组合 35"/>
              <p:cNvGrpSpPr/>
              <p:nvPr/>
            </p:nvGrpSpPr>
            <p:grpSpPr>
              <a:xfrm>
                <a:off x="250164" y="3966289"/>
                <a:ext cx="2444215" cy="215444"/>
                <a:chOff x="459999" y="618521"/>
                <a:chExt cx="2444215" cy="215444"/>
              </a:xfrm>
            </p:grpSpPr>
            <p:cxnSp>
              <p:nvCxnSpPr>
                <p:cNvPr id="37" name="直接连接符 36"/>
                <p:cNvCxnSpPr/>
                <p:nvPr/>
              </p:nvCxnSpPr>
              <p:spPr>
                <a:xfrm flipV="1">
                  <a:off x="1568615" y="646801"/>
                  <a:ext cx="527730" cy="2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8" name="组合 37"/>
                <p:cNvGrpSpPr/>
                <p:nvPr/>
              </p:nvGrpSpPr>
              <p:grpSpPr>
                <a:xfrm>
                  <a:off x="459999" y="618521"/>
                  <a:ext cx="2444215" cy="215444"/>
                  <a:chOff x="-680527" y="506608"/>
                  <a:chExt cx="2444215" cy="215444"/>
                </a:xfrm>
              </p:grpSpPr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-680527" y="506608"/>
                    <a:ext cx="244421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 CsA                                  -        +       -         +</a:t>
                    </a:r>
                    <a:endParaRPr lang="zh-CN" altLang="en-US" sz="8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42" name="直接连接符 41"/>
                  <p:cNvCxnSpPr/>
                  <p:nvPr/>
                </p:nvCxnSpPr>
                <p:spPr>
                  <a:xfrm>
                    <a:off x="1042564" y="534890"/>
                    <a:ext cx="615441" cy="2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45" name="TextBox 44"/>
              <p:cNvSpPr txBox="1"/>
              <p:nvPr/>
            </p:nvSpPr>
            <p:spPr>
              <a:xfrm>
                <a:off x="1915341" y="3789620"/>
                <a:ext cx="268735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ASFLP</a:t>
                </a:r>
                <a:r>
                  <a:rPr lang="en-US" altLang="zh-CN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FLFE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268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::mRFP</a:t>
                </a:r>
                <a:endParaRPr lang="zh-CN" altLang="en-US" sz="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39552" y="3780543"/>
                <a:ext cx="16936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ASFLP</a:t>
                </a:r>
                <a:r>
                  <a:rPr lang="en-US" altLang="zh-CN" sz="8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FLFE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268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::mRFP</a:t>
                </a:r>
                <a:endParaRPr lang="zh-CN" altLang="en-US" sz="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组合 69"/>
            <p:cNvGrpSpPr/>
            <p:nvPr/>
          </p:nvGrpSpPr>
          <p:grpSpPr>
            <a:xfrm>
              <a:off x="719175" y="4195827"/>
              <a:ext cx="593461" cy="1437596"/>
              <a:chOff x="383294" y="576505"/>
              <a:chExt cx="593461" cy="1437596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400691" y="1844824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86392" y="1460610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15KDa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96622" y="1115795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83294" y="973395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396622" y="795905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00691" y="701721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70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86392" y="576505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80" name="TextBox 79"/>
          <p:cNvSpPr txBox="1"/>
          <p:nvPr/>
        </p:nvSpPr>
        <p:spPr>
          <a:xfrm>
            <a:off x="345233" y="739443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45233" y="673837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260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23027" y="4148801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19175" y="4074011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260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775301" y="-27384"/>
            <a:ext cx="4261195" cy="3365451"/>
            <a:chOff x="5735482" y="-8459"/>
            <a:chExt cx="4261195" cy="3365451"/>
          </a:xfrm>
        </p:grpSpPr>
        <p:grpSp>
          <p:nvGrpSpPr>
            <p:cNvPr id="85" name="组合 84"/>
            <p:cNvGrpSpPr/>
            <p:nvPr/>
          </p:nvGrpSpPr>
          <p:grpSpPr>
            <a:xfrm>
              <a:off x="5792440" y="-8459"/>
              <a:ext cx="4204237" cy="3365451"/>
              <a:chOff x="5792440" y="-43379"/>
              <a:chExt cx="4204237" cy="3365451"/>
            </a:xfrm>
          </p:grpSpPr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92440" y="-3800"/>
                <a:ext cx="3325872" cy="3325872"/>
              </a:xfrm>
              <a:prstGeom prst="rect">
                <a:avLst/>
              </a:prstGeom>
            </p:spPr>
          </p:pic>
          <p:sp>
            <p:nvSpPr>
              <p:cNvPr id="95" name="矩形 94"/>
              <p:cNvSpPr/>
              <p:nvPr/>
            </p:nvSpPr>
            <p:spPr>
              <a:xfrm>
                <a:off x="6834430" y="506608"/>
                <a:ext cx="1008349" cy="83416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TextBox 15"/>
              <p:cNvSpPr txBox="1"/>
              <p:nvPr/>
            </p:nvSpPr>
            <p:spPr>
              <a:xfrm>
                <a:off x="7092704" y="1324773"/>
                <a:ext cx="52770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 smtClean="0"/>
                  <a:t>Anti-</a:t>
                </a:r>
                <a:r>
                  <a:rPr lang="en-US" altLang="zh-CN" sz="800" dirty="0" err="1" smtClean="0"/>
                  <a:t>Ub</a:t>
                </a:r>
                <a:endParaRPr lang="zh-CN" altLang="en-US" sz="800" dirty="0"/>
              </a:p>
            </p:txBody>
          </p:sp>
          <p:sp>
            <p:nvSpPr>
              <p:cNvPr id="97" name="TextBox 49"/>
              <p:cNvSpPr txBox="1"/>
              <p:nvPr/>
            </p:nvSpPr>
            <p:spPr>
              <a:xfrm>
                <a:off x="7045456" y="-43379"/>
                <a:ext cx="63030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1pPr>
              </a:lstStyle>
              <a:p>
                <a:r>
                  <a:rPr lang="en-US" altLang="zh-CN" sz="800" dirty="0"/>
                  <a:t>IP:</a:t>
                </a:r>
                <a:r>
                  <a:rPr lang="zh-CN" altLang="en-US" sz="800" dirty="0"/>
                  <a:t> </a:t>
                </a:r>
                <a:r>
                  <a:rPr lang="en-US" altLang="zh-CN" sz="800" dirty="0"/>
                  <a:t>mRFP</a:t>
                </a:r>
                <a:endParaRPr lang="zh-CN" altLang="en-US" sz="800" dirty="0"/>
              </a:p>
            </p:txBody>
          </p:sp>
          <p:grpSp>
            <p:nvGrpSpPr>
              <p:cNvPr id="98" name="组合 97"/>
              <p:cNvGrpSpPr/>
              <p:nvPr/>
            </p:nvGrpSpPr>
            <p:grpSpPr>
              <a:xfrm>
                <a:off x="5823349" y="291164"/>
                <a:ext cx="2444215" cy="215444"/>
                <a:chOff x="610372" y="623559"/>
                <a:chExt cx="2444215" cy="215444"/>
              </a:xfrm>
            </p:grpSpPr>
            <p:cxnSp>
              <p:nvCxnSpPr>
                <p:cNvPr id="101" name="直接连接符 100"/>
                <p:cNvCxnSpPr/>
                <p:nvPr/>
              </p:nvCxnSpPr>
              <p:spPr>
                <a:xfrm flipV="1">
                  <a:off x="1568615" y="646801"/>
                  <a:ext cx="527730" cy="2"/>
                </a:xfrm>
                <a:prstGeom prst="line">
                  <a:avLst/>
                </a:prstGeom>
                <a:ln w="952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2" name="组合 101"/>
                <p:cNvGrpSpPr/>
                <p:nvPr/>
              </p:nvGrpSpPr>
              <p:grpSpPr>
                <a:xfrm>
                  <a:off x="610372" y="623559"/>
                  <a:ext cx="2444215" cy="215444"/>
                  <a:chOff x="-530154" y="511646"/>
                  <a:chExt cx="2444215" cy="215444"/>
                </a:xfrm>
              </p:grpSpPr>
              <p:sp>
                <p:nvSpPr>
                  <p:cNvPr id="103" name="TextBox 53"/>
                  <p:cNvSpPr txBox="1"/>
                  <p:nvPr/>
                </p:nvSpPr>
                <p:spPr>
                  <a:xfrm>
                    <a:off x="-530154" y="511646"/>
                    <a:ext cx="2444215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800" dirty="0" smtClean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rPr>
                      <a:t> CsA                            -        +       -        +</a:t>
                    </a:r>
                    <a:endParaRPr lang="zh-CN" altLang="en-US" sz="800" dirty="0">
                      <a:solidFill>
                        <a:schemeClr val="bg1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>
                    <a:off x="1042564" y="534890"/>
                    <a:ext cx="615441" cy="2"/>
                  </a:xfrm>
                  <a:prstGeom prst="line">
                    <a:avLst/>
                  </a:prstGeom>
                  <a:ln w="952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99" name="TextBox 42"/>
              <p:cNvSpPr txBox="1"/>
              <p:nvPr/>
            </p:nvSpPr>
            <p:spPr>
              <a:xfrm>
                <a:off x="7309322" y="108927"/>
                <a:ext cx="268735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ASFLP</a:t>
                </a:r>
                <a:r>
                  <a:rPr lang="en-US" altLang="zh-CN" sz="800" dirty="0">
                    <a:solidFill>
                      <a:srgbClr val="00B050"/>
                    </a:solidFill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FLFE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268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::mRFP</a:t>
                </a:r>
                <a:endParaRPr lang="zh-CN" altLang="en-US" sz="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TextBox 43"/>
              <p:cNvSpPr txBox="1"/>
              <p:nvPr/>
            </p:nvSpPr>
            <p:spPr>
              <a:xfrm>
                <a:off x="5940152" y="108135"/>
                <a:ext cx="16936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ASFLP</a:t>
                </a:r>
                <a:r>
                  <a:rPr lang="en-US" altLang="zh-CN" sz="800" dirty="0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K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FLFE</a:t>
                </a:r>
                <a:r>
                  <a:rPr lang="en-US" altLang="zh-CN" sz="800" baseline="300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268</a:t>
                </a:r>
                <a:r>
                  <a:rPr lang="en-US" altLang="zh-CN" sz="800" dirty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::mRFP</a:t>
                </a:r>
                <a:endParaRPr lang="zh-CN" altLang="en-US" sz="8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6" name="组合 85"/>
            <p:cNvGrpSpPr/>
            <p:nvPr/>
          </p:nvGrpSpPr>
          <p:grpSpPr>
            <a:xfrm>
              <a:off x="5735482" y="790908"/>
              <a:ext cx="641029" cy="1112378"/>
              <a:chOff x="338543" y="830813"/>
              <a:chExt cx="641029" cy="1112378"/>
            </a:xfrm>
          </p:grpSpPr>
          <p:sp>
            <p:nvSpPr>
              <p:cNvPr id="87" name="TextBox 62"/>
              <p:cNvSpPr txBox="1"/>
              <p:nvPr/>
            </p:nvSpPr>
            <p:spPr>
              <a:xfrm>
                <a:off x="403508" y="1773914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" name="TextBox 63"/>
              <p:cNvSpPr txBox="1"/>
              <p:nvPr/>
            </p:nvSpPr>
            <p:spPr>
              <a:xfrm>
                <a:off x="386392" y="1452681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15KDa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TextBox 64"/>
              <p:cNvSpPr txBox="1"/>
              <p:nvPr/>
            </p:nvSpPr>
            <p:spPr>
              <a:xfrm>
                <a:off x="400691" y="1291333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25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TextBox 65"/>
              <p:cNvSpPr txBox="1"/>
              <p:nvPr/>
            </p:nvSpPr>
            <p:spPr>
              <a:xfrm>
                <a:off x="383294" y="1184642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40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TextBox 66"/>
              <p:cNvSpPr txBox="1"/>
              <p:nvPr/>
            </p:nvSpPr>
            <p:spPr>
              <a:xfrm>
                <a:off x="375856" y="1022242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TextBox 67"/>
              <p:cNvSpPr txBox="1"/>
              <p:nvPr/>
            </p:nvSpPr>
            <p:spPr>
              <a:xfrm>
                <a:off x="378396" y="908720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70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TextBox 68"/>
              <p:cNvSpPr txBox="1"/>
              <p:nvPr/>
            </p:nvSpPr>
            <p:spPr>
              <a:xfrm>
                <a:off x="338543" y="830813"/>
                <a:ext cx="576064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5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100 KDa</a:t>
                </a:r>
                <a:endParaRPr lang="zh-CN" altLang="en-US" sz="5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05" name="TextBox 77"/>
          <p:cNvSpPr txBox="1"/>
          <p:nvPr/>
        </p:nvSpPr>
        <p:spPr>
          <a:xfrm>
            <a:off x="4775301" y="714214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140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TextBox 78"/>
          <p:cNvSpPr txBox="1"/>
          <p:nvPr/>
        </p:nvSpPr>
        <p:spPr>
          <a:xfrm>
            <a:off x="4775301" y="653408"/>
            <a:ext cx="576064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260 KDa</a:t>
            </a:r>
            <a:endParaRPr lang="zh-CN" alt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31486" y="4173019"/>
            <a:ext cx="3324890" cy="350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fr-FR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4-figure </a:t>
            </a:r>
            <a:r>
              <a:rPr lang="fr-FR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 </a:t>
            </a:r>
            <a:r>
              <a:rPr lang="fr-FR" altLang="zh-CN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1G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41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101</Words>
  <Application>Microsoft Office PowerPoint</Application>
  <PresentationFormat>全屏显示(4:3)</PresentationFormat>
  <Paragraphs>43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lyj2020</cp:lastModifiedBy>
  <cp:revision>19</cp:revision>
  <dcterms:created xsi:type="dcterms:W3CDTF">2022-04-14T12:14:39Z</dcterms:created>
  <dcterms:modified xsi:type="dcterms:W3CDTF">2022-05-04T13:12:02Z</dcterms:modified>
</cp:coreProperties>
</file>